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4399925509187506E-2"/>
          <c:y val="0"/>
          <c:w val="0.97432400498305294"/>
          <c:h val="0.9227479290733297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5902149305814888E-2"/>
                  <c:y val="-4.5222895461757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7706447917444508E-2"/>
                  <c:y val="4.2961750688670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3369498106767788E-2"/>
                  <c:y val="4.7484040234845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9032548296090964E-2"/>
                  <c:y val="4.5222895461757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3.9032548296091069E-2"/>
                  <c:y val="4.97451850079335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2.4576048927168383E-2"/>
                  <c:y val="3.3917171596318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на 01.01.2026</c:v>
                </c:pt>
                <c:pt idx="1">
                  <c:v> на 01.02.2026</c:v>
                </c:pt>
                <c:pt idx="2">
                  <c:v>на 01.03.2026</c:v>
                </c:pt>
                <c:pt idx="3">
                  <c:v>на 01.04.2026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0</c:v>
                </c:pt>
                <c:pt idx="1">
                  <c:v>-1.9</c:v>
                </c:pt>
                <c:pt idx="2">
                  <c:v>-29.5</c:v>
                </c:pt>
                <c:pt idx="3">
                  <c:v>-32.9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dLbls>
            <c:dLbl>
              <c:idx val="0"/>
              <c:layout>
                <c:manualLayout>
                  <c:x val="-8.2402160233562394E-2"/>
                  <c:y val="-2.26114477308789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5.2043397728121339E-2"/>
                  <c:y val="-4.97453630508291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8.6738996213536531E-3"/>
                  <c:y val="-4.07006059155820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"/>
                  <c:y val="-2.4872592503966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1.5902149305814944E-2"/>
                  <c:y val="2.93948820501425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на 01.01.2026</c:v>
                </c:pt>
                <c:pt idx="1">
                  <c:v> на 01.02.2026</c:v>
                </c:pt>
                <c:pt idx="2">
                  <c:v>на 01.03.2026</c:v>
                </c:pt>
                <c:pt idx="3">
                  <c:v>на 01.04.2026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0</c:v>
                </c:pt>
                <c:pt idx="1">
                  <c:v>-10</c:v>
                </c:pt>
                <c:pt idx="2">
                  <c:v>-21.4</c:v>
                </c:pt>
                <c:pt idx="3">
                  <c:v>-3.2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3693064"/>
        <c:axId val="143693848"/>
      </c:lineChart>
      <c:catAx>
        <c:axId val="143693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sz="1000" baseline="0"/>
            </a:pPr>
            <a:endParaRPr lang="ru-RU"/>
          </a:p>
        </c:txPr>
        <c:crossAx val="143693848"/>
        <c:crosses val="autoZero"/>
        <c:auto val="1"/>
        <c:lblAlgn val="ctr"/>
        <c:lblOffset val="100"/>
        <c:noMultiLvlLbl val="0"/>
      </c:catAx>
      <c:valAx>
        <c:axId val="143693848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436930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200" baseline="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E52E7E-DCD0-418A-B3A7-489907E1702E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2D58AA-FE7C-4704-8C4C-0E088F88C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650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2D58AA-FE7C-4704-8C4C-0E088F88CE5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83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413697030"/>
              </p:ext>
            </p:extLst>
          </p:nvPr>
        </p:nvGraphicFramePr>
        <p:xfrm>
          <a:off x="277102" y="1052736"/>
          <a:ext cx="8784976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93187" y="332656"/>
            <a:ext cx="8552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ДЕФИЦИТА (-), ПРОФИЦИТА (+) БЮДЖЕТА</a:t>
            </a:r>
            <a:b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Ардатовского муниципального округа  на 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01.04.2026 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г., 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руб.</a:t>
            </a:r>
            <a:endParaRPr lang="ru-RU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2617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13</Words>
  <Application>Microsoft Office PowerPoint</Application>
  <PresentationFormat>Экран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Татьяна</cp:lastModifiedBy>
  <cp:revision>38</cp:revision>
  <dcterms:created xsi:type="dcterms:W3CDTF">2023-08-08T05:04:19Z</dcterms:created>
  <dcterms:modified xsi:type="dcterms:W3CDTF">2026-04-20T06:15:03Z</dcterms:modified>
</cp:coreProperties>
</file>